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"/>
          <c:dLbls>
            <c:dLbl>
              <c:idx val="1"/>
              <c:layout>
                <c:manualLayout>
                  <c:x val="5.6306685622630505E-2"/>
                  <c:y val="-0.1422143751506585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 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1"/>
              <c:layout>
                <c:manualLayout>
                  <c:x val="5.532747642655779E-2"/>
                  <c:y val="-0.1262714697402519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Nada 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Lbls>
            <c:dLbl>
              <c:idx val="1"/>
              <c:layout>
                <c:manualLayout>
                  <c:x val="3.7585484106153401E-2"/>
                  <c:y val="-0.108409193800302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Nada</c:v>
                </c:pt>
                <c:pt idx="1">
                  <c:v>Muy Poco</c:v>
                </c:pt>
                <c:pt idx="2">
                  <c:v>Bastante</c:v>
                </c:pt>
                <c:pt idx="3">
                  <c:v>Mucho 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27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335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70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771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933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70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704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3197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105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49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20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9263F-94B9-4BCC-9DAF-F0573E8CBEE2}" type="datetimeFigureOut">
              <a:rPr lang="es-MX" smtClean="0"/>
              <a:t>29/03/2022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80EA3-612C-4F11-934A-73F51194CF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75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1548680" y="-171400"/>
            <a:ext cx="1219162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12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¿Los artículos de higiene (shampoo, desodorante y jabón etc.) que recibes son los suficientes?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674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754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¿Cuándo estas enfermo recibes los cuidados y medicamentos en tiempo y forma?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075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973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b="1" spc="-5" dirty="0" smtClean="0"/>
              <a:t>Que </a:t>
            </a:r>
            <a:r>
              <a:rPr lang="es-MX" b="1" spc="-20" dirty="0" smtClean="0"/>
              <a:t>te </a:t>
            </a:r>
            <a:r>
              <a:rPr lang="es-MX" b="1" spc="-10" dirty="0" smtClean="0"/>
              <a:t>gustaría </a:t>
            </a:r>
            <a:r>
              <a:rPr lang="es-MX" b="1" dirty="0" smtClean="0"/>
              <a:t>que se</a:t>
            </a:r>
            <a:r>
              <a:rPr lang="es-MX" b="1" spc="-45" dirty="0" smtClean="0"/>
              <a:t> </a:t>
            </a:r>
            <a:r>
              <a:rPr lang="es-MX" b="1" spc="-254" dirty="0" smtClean="0">
                <a:cs typeface="Arial"/>
              </a:rPr>
              <a:t>mejorara…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Color del albergue.</a:t>
            </a:r>
            <a:endParaRPr lang="es-MX" dirty="0" smtClean="0"/>
          </a:p>
          <a:p>
            <a:r>
              <a:rPr lang="es-MX" dirty="0" smtClean="0"/>
              <a:t>Cambio de albergue.</a:t>
            </a:r>
            <a:endParaRPr lang="es-MX" dirty="0" smtClean="0"/>
          </a:p>
          <a:p>
            <a:r>
              <a:rPr lang="es-MX" dirty="0" smtClean="0"/>
              <a:t>Tener mas artículos de higiene.</a:t>
            </a:r>
            <a:endParaRPr lang="es-MX" dirty="0" smtClean="0"/>
          </a:p>
          <a:p>
            <a:r>
              <a:rPr lang="es-MX" dirty="0" smtClean="0"/>
              <a:t>Calidad de los artículos de higiene.</a:t>
            </a:r>
            <a:endParaRPr lang="es-MX" dirty="0" smtClean="0"/>
          </a:p>
          <a:p>
            <a:r>
              <a:rPr lang="es-MX" smtClean="0"/>
              <a:t>Más ropa interior.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666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9" y="0"/>
            <a:ext cx="1219161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8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8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553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s-MX" sz="7200" dirty="0" smtClean="0"/>
              <a:t>Resultados Encuestas de Satisfacción a Beneficiarios </a:t>
            </a:r>
            <a:r>
              <a:rPr lang="es-MX" sz="7200" dirty="0" smtClean="0"/>
              <a:t>Marzo </a:t>
            </a:r>
            <a:r>
              <a:rPr lang="es-MX" sz="7200" dirty="0" smtClean="0"/>
              <a:t>2022 </a:t>
            </a:r>
            <a:endParaRPr lang="es-MX" sz="7200" dirty="0"/>
          </a:p>
        </p:txBody>
      </p:sp>
    </p:spTree>
    <p:extLst>
      <p:ext uri="{BB962C8B-B14F-4D97-AF65-F5344CB8AC3E}">
        <p14:creationId xmlns:p14="http://schemas.microsoft.com/office/powerpoint/2010/main" val="139903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marL="1270">
              <a:lnSpc>
                <a:spcPct val="100000"/>
              </a:lnSpc>
              <a:spcBef>
                <a:spcPts val="100"/>
              </a:spcBef>
            </a:pPr>
            <a:r>
              <a:rPr lang="es-MX" sz="4800" spc="-30" dirty="0" smtClean="0">
                <a:latin typeface="Carlito"/>
                <a:cs typeface="Carlito"/>
              </a:rPr>
              <a:t>Proyecto</a:t>
            </a:r>
            <a:r>
              <a:rPr lang="es-MX" sz="4800" spc="-10" dirty="0" smtClean="0">
                <a:latin typeface="Carlito"/>
                <a:cs typeface="Carlito"/>
              </a:rPr>
              <a:t> </a:t>
            </a:r>
            <a:r>
              <a:rPr lang="es-MX" sz="4800" dirty="0" smtClean="0">
                <a:latin typeface="Carlito"/>
                <a:cs typeface="Carlito"/>
              </a:rPr>
              <a:t>059</a:t>
            </a:r>
            <a:br>
              <a:rPr lang="es-MX" sz="4800" dirty="0" smtClean="0">
                <a:latin typeface="Carlito"/>
                <a:cs typeface="Carlito"/>
              </a:rPr>
            </a:br>
            <a:r>
              <a:rPr lang="es-MX" sz="4800" spc="-195" dirty="0" smtClean="0">
                <a:latin typeface="Arial"/>
                <a:cs typeface="Arial"/>
              </a:rPr>
              <a:t>“Entrega </a:t>
            </a:r>
            <a:r>
              <a:rPr lang="es-MX" sz="4800" spc="-220" dirty="0" smtClean="0">
                <a:latin typeface="Arial"/>
                <a:cs typeface="Arial"/>
              </a:rPr>
              <a:t>de </a:t>
            </a:r>
            <a:r>
              <a:rPr lang="es-MX" sz="4800" spc="-275" dirty="0" smtClean="0">
                <a:latin typeface="Arial"/>
                <a:cs typeface="Arial"/>
              </a:rPr>
              <a:t>apoyos </a:t>
            </a:r>
            <a:r>
              <a:rPr lang="es-MX" sz="4800" spc="-240" dirty="0" smtClean="0">
                <a:latin typeface="Arial"/>
                <a:cs typeface="Arial"/>
              </a:rPr>
              <a:t>asistenciales </a:t>
            </a:r>
            <a:r>
              <a:rPr lang="es-MX" sz="4800" spc="-375" dirty="0" smtClean="0">
                <a:latin typeface="Arial"/>
                <a:cs typeface="Arial"/>
              </a:rPr>
              <a:t>a  </a:t>
            </a:r>
            <a:r>
              <a:rPr lang="es-MX" sz="4800" spc="-5" dirty="0" smtClean="0">
                <a:latin typeface="Carlito"/>
                <a:cs typeface="Carlito"/>
              </a:rPr>
              <a:t>pupilos de </a:t>
            </a:r>
            <a:r>
              <a:rPr lang="es-MX" sz="4800" dirty="0" smtClean="0">
                <a:latin typeface="Carlito"/>
                <a:cs typeface="Carlito"/>
              </a:rPr>
              <a:t>la P</a:t>
            </a:r>
            <a:r>
              <a:rPr lang="es-MX" sz="4800" spc="-20" dirty="0" smtClean="0">
                <a:latin typeface="Carlito"/>
                <a:cs typeface="Carlito"/>
              </a:rPr>
              <a:t>rocuraduría </a:t>
            </a:r>
            <a:r>
              <a:rPr lang="es-MX" sz="4800" spc="-5" dirty="0" smtClean="0">
                <a:latin typeface="Carlito"/>
                <a:cs typeface="Carlito"/>
              </a:rPr>
              <a:t>de  P</a:t>
            </a:r>
            <a:r>
              <a:rPr lang="es-MX" sz="4800" spc="-15" dirty="0" smtClean="0">
                <a:latin typeface="Carlito"/>
                <a:cs typeface="Carlito"/>
              </a:rPr>
              <a:t>rotección </a:t>
            </a:r>
            <a:r>
              <a:rPr lang="es-MX" sz="4800" spc="-5" dirty="0" smtClean="0">
                <a:latin typeface="Carlito"/>
                <a:cs typeface="Carlito"/>
              </a:rPr>
              <a:t>de niñas, niños </a:t>
            </a:r>
            <a:r>
              <a:rPr lang="es-MX" sz="4800" dirty="0" smtClean="0">
                <a:latin typeface="Carlito"/>
                <a:cs typeface="Carlito"/>
              </a:rPr>
              <a:t>y  </a:t>
            </a:r>
            <a:r>
              <a:rPr lang="es-MX" sz="4800" spc="-10" dirty="0" smtClean="0">
                <a:latin typeface="Carlito"/>
                <a:cs typeface="Carlito"/>
              </a:rPr>
              <a:t>adolescentes </a:t>
            </a:r>
            <a:r>
              <a:rPr lang="es-MX" sz="4800" spc="-5" dirty="0" smtClean="0">
                <a:latin typeface="Carlito"/>
                <a:cs typeface="Carlito"/>
              </a:rPr>
              <a:t>del E</a:t>
            </a:r>
            <a:r>
              <a:rPr lang="es-MX" sz="4800" spc="-20" dirty="0" smtClean="0">
                <a:latin typeface="Carlito"/>
                <a:cs typeface="Carlito"/>
              </a:rPr>
              <a:t>stado </a:t>
            </a:r>
            <a:r>
              <a:rPr lang="es-MX" sz="4800" spc="-5" dirty="0" smtClean="0">
                <a:latin typeface="Carlito"/>
                <a:cs typeface="Carlito"/>
              </a:rPr>
              <a:t>de Jalisco  </a:t>
            </a:r>
            <a:r>
              <a:rPr lang="es-MX" sz="4800" spc="-229" dirty="0" smtClean="0">
                <a:latin typeface="Arial"/>
                <a:cs typeface="Arial"/>
              </a:rPr>
              <a:t>y </a:t>
            </a:r>
            <a:r>
              <a:rPr lang="es-MX" sz="4800" spc="-405" dirty="0" smtClean="0">
                <a:latin typeface="Arial"/>
                <a:cs typeface="Arial"/>
              </a:rPr>
              <a:t>sus </a:t>
            </a:r>
            <a:r>
              <a:rPr lang="es-MX" sz="4800" spc="-285" dirty="0" smtClean="0">
                <a:latin typeface="Arial"/>
                <a:cs typeface="Arial"/>
              </a:rPr>
              <a:t>Delegaciones</a:t>
            </a:r>
            <a:r>
              <a:rPr lang="es-MX" sz="4800" spc="-135" dirty="0" smtClean="0">
                <a:latin typeface="Arial"/>
                <a:cs typeface="Arial"/>
              </a:rPr>
              <a:t> </a:t>
            </a:r>
            <a:r>
              <a:rPr lang="es-MX" sz="4800" spc="-110" dirty="0" smtClean="0">
                <a:latin typeface="Arial"/>
                <a:cs typeface="Arial"/>
              </a:rPr>
              <a:t>Institucionales”</a:t>
            </a:r>
            <a:r>
              <a:rPr lang="es-MX" dirty="0" smtClean="0">
                <a:latin typeface="Arial"/>
                <a:cs typeface="Arial"/>
              </a:rPr>
              <a:t/>
            </a:r>
            <a:br>
              <a:rPr lang="es-MX" dirty="0" smtClean="0">
                <a:latin typeface="Arial"/>
                <a:cs typeface="Arial"/>
              </a:rPr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070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es-MX" sz="5300" b="1" dirty="0"/>
              <a:t>Total encuestas  aplicadas</a:t>
            </a:r>
            <a:br>
              <a:rPr lang="es-MX" sz="5300" b="1" dirty="0"/>
            </a:br>
            <a:r>
              <a:rPr lang="es-MX" sz="5300" b="1" dirty="0" smtClean="0"/>
              <a:t>11</a:t>
            </a:r>
            <a:r>
              <a:rPr lang="es-MX" b="1" dirty="0"/>
              <a:t/>
            </a:r>
            <a:br>
              <a:rPr lang="es-MX" b="1" dirty="0"/>
            </a:b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fontAlgn="t"/>
            <a:r>
              <a:rPr lang="es-MX" sz="10100" b="1" dirty="0" smtClean="0"/>
              <a:t>Hombre             </a:t>
            </a:r>
            <a:r>
              <a:rPr lang="es-MX" sz="10100" b="1" dirty="0" smtClean="0"/>
              <a:t>0</a:t>
            </a:r>
            <a:endParaRPr lang="es-MX" sz="10100" b="1" dirty="0"/>
          </a:p>
          <a:p>
            <a:pPr fontAlgn="t"/>
            <a:r>
              <a:rPr lang="es-MX" sz="10100" b="1" dirty="0" smtClean="0"/>
              <a:t>Mujer                 </a:t>
            </a:r>
            <a:r>
              <a:rPr lang="es-MX" sz="10100" b="1" dirty="0" smtClean="0"/>
              <a:t>11</a:t>
            </a:r>
            <a:endParaRPr lang="es-MX" sz="10100" b="1" dirty="0"/>
          </a:p>
          <a:p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1964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71551860"/>
              </p:ext>
            </p:extLst>
          </p:nvPr>
        </p:nvGraphicFramePr>
        <p:xfrm>
          <a:off x="457200" y="260655"/>
          <a:ext cx="4038600" cy="59766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26568"/>
                <a:gridCol w="2012032"/>
              </a:tblGrid>
              <a:tr h="398444">
                <a:tc>
                  <a:txBody>
                    <a:bodyPr/>
                    <a:lstStyle/>
                    <a:p>
                      <a:r>
                        <a:rPr lang="es-MX" b="1" dirty="0" smtClean="0"/>
                        <a:t>                         EDAD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8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9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0"/>
                        </a:lnSpc>
                      </a:pPr>
                      <a:r>
                        <a:rPr lang="es-ES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lang="es-ES" sz="2000" dirty="0" smtClean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3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4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5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6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4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7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sz="2000" dirty="0" smtClean="0">
                          <a:latin typeface="Carlito"/>
                          <a:cs typeface="Carlito"/>
                        </a:rPr>
                        <a:t>1</a:t>
                      </a: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8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0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55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algn="ctr">
                        <a:lnSpc>
                          <a:spcPts val="236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28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2360"/>
                        </a:lnSpc>
                      </a:pPr>
                      <a:r>
                        <a:rPr lang="es-MX" sz="2000" dirty="0" smtClean="0">
                          <a:latin typeface="Carlito"/>
                          <a:cs typeface="Carlito"/>
                        </a:rPr>
                        <a:t>1</a:t>
                      </a:r>
                      <a:endParaRPr sz="2000" dirty="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</a:tr>
              <a:tr h="398444">
                <a:tc>
                  <a:txBody>
                    <a:bodyPr/>
                    <a:lstStyle/>
                    <a:p>
                      <a:pPr marL="1270" algn="ctr">
                        <a:lnSpc>
                          <a:spcPts val="236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M.E.</a:t>
                      </a:r>
                      <a:endParaRPr sz="20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2360"/>
                        </a:lnSpc>
                      </a:pPr>
                      <a:r>
                        <a:rPr sz="2000" dirty="0">
                          <a:latin typeface="Carlito"/>
                          <a:cs typeface="Carlito"/>
                        </a:rPr>
                        <a:t>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8" name="7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77995847"/>
              </p:ext>
            </p:extLst>
          </p:nvPr>
        </p:nvGraphicFramePr>
        <p:xfrm>
          <a:off x="4648200" y="1600200"/>
          <a:ext cx="4038600" cy="209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370840">
                <a:tc gridSpan="2">
                  <a:txBody>
                    <a:bodyPr/>
                    <a:lstStyle/>
                    <a:p>
                      <a:pPr marL="850265">
                        <a:lnSpc>
                          <a:spcPts val="3254"/>
                        </a:lnSpc>
                      </a:pPr>
                      <a:r>
                        <a:rPr sz="2800" spc="-9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Escolaridad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254"/>
                        </a:lnSpc>
                      </a:pPr>
                      <a:r>
                        <a:rPr sz="2800" spc="-105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Primaria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54"/>
                        </a:lnSpc>
                      </a:pPr>
                      <a:r>
                        <a:rPr lang="es-ES" sz="2800" dirty="0" smtClean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4</a:t>
                      </a:r>
                      <a:endParaRPr lang="es-ES" sz="2800" dirty="0" smtClean="0">
                        <a:solidFill>
                          <a:srgbClr val="2C2C2C"/>
                        </a:solidFill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8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Secundaria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06425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3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3260"/>
                        </a:lnSpc>
                      </a:pPr>
                      <a:r>
                        <a:rPr sz="2800" spc="-110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Preparatoria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2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1270" algn="ctr">
                        <a:lnSpc>
                          <a:spcPts val="3260"/>
                        </a:lnSpc>
                      </a:pPr>
                      <a:r>
                        <a:rPr sz="2800" spc="-35" dirty="0">
                          <a:solidFill>
                            <a:srgbClr val="2C2C2C"/>
                          </a:solidFill>
                          <a:latin typeface="Trebuchet MS"/>
                          <a:cs typeface="Trebuchet MS"/>
                        </a:rPr>
                        <a:t>Ninguna</a:t>
                      </a:r>
                      <a:endParaRPr sz="280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5630">
                        <a:lnSpc>
                          <a:spcPts val="3260"/>
                        </a:lnSpc>
                      </a:pPr>
                      <a:r>
                        <a:rPr lang="es-MX" sz="2800" dirty="0" smtClean="0">
                          <a:latin typeface="Trebuchet MS"/>
                          <a:cs typeface="Trebuchet MS"/>
                        </a:rPr>
                        <a:t>1</a:t>
                      </a:r>
                      <a:endParaRPr sz="2800" dirty="0">
                        <a:latin typeface="Trebuchet MS"/>
                        <a:cs typeface="Trebuchet MS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3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mtClean="0"/>
              <a:t>¿Te sientes tranquilo y protegido en este lugar?</a:t>
            </a:r>
            <a:endParaRPr lang="es-MX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42658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5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¿Te agradan las instalaciones del hogar?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1633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2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¿Consideras que tu alimentación es la adecuada?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0727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4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¿La ropa y calzado que se te proporciona es la adecuada y suficiente?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4688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18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176</Words>
  <Application>Microsoft Office PowerPoint</Application>
  <PresentationFormat>Presentación en pantalla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Resultados Encuestas de Satisfacción a Beneficiarios Marzo 2022 </vt:lpstr>
      <vt:lpstr>Proyecto 059 “Entrega de apoyos asistenciales a  pupilos de la Procuraduría de  Protección de niñas, niños y  adolescentes del Estado de Jalisco  y sus Delegaciones Institucionales” </vt:lpstr>
      <vt:lpstr>Total encuestas  aplicadas 11 </vt:lpstr>
      <vt:lpstr>Presentación de PowerPoint</vt:lpstr>
      <vt:lpstr>¿Te sientes tranquilo y protegido en este lugar?</vt:lpstr>
      <vt:lpstr>¿Te agradan las instalaciones del hogar?</vt:lpstr>
      <vt:lpstr>¿Consideras que tu alimentación es la adecuada?</vt:lpstr>
      <vt:lpstr>¿La ropa y calzado que se te proporciona es la adecuada y suficiente?</vt:lpstr>
      <vt:lpstr>¿Los artículos de higiene (shampoo, desodorante y jabón etc.) que recibes son los suficientes?</vt:lpstr>
      <vt:lpstr>¿Cuándo estas enfermo recibes los cuidados y medicamentos en tiempo y forma?</vt:lpstr>
      <vt:lpstr>Que te gustaría que se mejorara…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Arandas Aparicio Irma Griselda</dc:creator>
  <cp:lastModifiedBy>Arandas Aparicio Irma Griselda</cp:lastModifiedBy>
  <cp:revision>33</cp:revision>
  <dcterms:created xsi:type="dcterms:W3CDTF">2022-02-14T16:18:16Z</dcterms:created>
  <dcterms:modified xsi:type="dcterms:W3CDTF">2022-03-29T15:31:36Z</dcterms:modified>
</cp:coreProperties>
</file>